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8" r:id="rId3"/>
    <p:sldId id="267" r:id="rId4"/>
    <p:sldId id="269" r:id="rId5"/>
    <p:sldId id="271" r:id="rId6"/>
    <p:sldId id="268" r:id="rId7"/>
    <p:sldId id="272" r:id="rId8"/>
  </p:sldIdLst>
  <p:sldSz cx="12192000" cy="6858000"/>
  <p:notesSz cx="6810375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94614" autoAdjust="0"/>
  </p:normalViewPr>
  <p:slideViewPr>
    <p:cSldViewPr snapToGrid="0" snapToObjects="1">
      <p:cViewPr varScale="1">
        <p:scale>
          <a:sx n="121" d="100"/>
          <a:sy n="121" d="100"/>
        </p:scale>
        <p:origin x="120" y="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33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CB699FF-C038-4CD4-9E91-ABA489CB7E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6B19ACD-4876-4818-AF03-DBD71B8772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7625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B758-6935-4908-8901-C4321E9A2091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137C19-4DCB-494C-AAB5-C29E681384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1CBA6A-21CA-46C3-9BC3-659F6E6207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7625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7FF84-E52A-41A9-A620-A656BC3F8F4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414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12B56-9472-084E-A009-22C6486AA2FA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4835"/>
            <a:ext cx="544830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1A714-8569-4447-BAAB-B430C2E8E39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2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1A714-8569-4447-BAAB-B430C2E8E39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263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1A714-8569-4447-BAAB-B430C2E8E39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869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1A714-8569-4447-BAAB-B430C2E8E39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057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1A714-8569-4447-BAAB-B430C2E8E39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25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1A714-8569-4447-BAAB-B430C2E8E39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01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1A714-8569-4447-BAAB-B430C2E8E39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581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0" y="6132782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0" y="5902277"/>
            <a:ext cx="1782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Documentation Control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7830" y="1060272"/>
            <a:ext cx="34544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9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36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6132782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0" y="5902277"/>
            <a:ext cx="1782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Documentation Control</a:t>
            </a:r>
          </a:p>
        </p:txBody>
      </p:sp>
    </p:spTree>
    <p:extLst>
      <p:ext uri="{BB962C8B-B14F-4D97-AF65-F5344CB8AC3E}">
        <p14:creationId xmlns:p14="http://schemas.microsoft.com/office/powerpoint/2010/main" val="255912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665708"/>
            <a:ext cx="10515600" cy="3208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77569818"/>
              </p:ext>
            </p:extLst>
          </p:nvPr>
        </p:nvGraphicFramePr>
        <p:xfrm>
          <a:off x="116883" y="6225770"/>
          <a:ext cx="11956295" cy="5857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8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17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100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18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2868">
                <a:tc>
                  <a:txBody>
                    <a:bodyPr/>
                    <a:lstStyle/>
                    <a:p>
                      <a:pPr algn="ctr" fontAlgn="b"/>
                      <a:r>
                        <a:rPr lang="sk-SK" sz="1200" u="none" strike="noStrike" dirty="0">
                          <a:effectLst/>
                        </a:rPr>
                        <a:t> Date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200" u="none" strike="noStrike" dirty="0">
                          <a:effectLst/>
                        </a:rPr>
                        <a:t> Process 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200" u="none" strike="noStrike" dirty="0">
                          <a:effectLst/>
                        </a:rPr>
                        <a:t> Revision 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200" u="none" strike="noStrike" dirty="0">
                          <a:effectLst/>
                        </a:rPr>
                        <a:t> Description</a:t>
                      </a:r>
                      <a:r>
                        <a:rPr lang="sk-SK" sz="1200" u="none" strike="noStrike" baseline="0" dirty="0">
                          <a:effectLst/>
                        </a:rPr>
                        <a:t> 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200" u="none" strike="noStrike" dirty="0">
                          <a:effectLst/>
                        </a:rPr>
                        <a:t> Author 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200" u="none" strike="noStrike" dirty="0">
                          <a:effectLst/>
                        </a:rPr>
                        <a:t>Approver  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868">
                <a:tc>
                  <a:txBody>
                    <a:bodyPr/>
                    <a:lstStyle/>
                    <a:p>
                      <a:pPr algn="ctr" fontAlgn="b"/>
                      <a:r>
                        <a:rPr lang="sk-SK" sz="1200" u="none" strike="noStrike" dirty="0">
                          <a:effectLst/>
                        </a:rPr>
                        <a:t> </a:t>
                      </a:r>
                      <a:r>
                        <a:rPr lang="fr-FR" sz="1200" u="none" strike="noStrike" dirty="0">
                          <a:effectLst/>
                        </a:rPr>
                        <a:t>07/04/2020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200" u="none" strike="noStrike" dirty="0">
                          <a:effectLst/>
                        </a:rPr>
                        <a:t> 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SOP </a:t>
                      </a:r>
                      <a:r>
                        <a:rPr lang="fr-F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Taprisiot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L. Clémentine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 userDrawn="1"/>
        </p:nvCxnSpPr>
        <p:spPr>
          <a:xfrm>
            <a:off x="0" y="6132782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0" y="5902277"/>
            <a:ext cx="1782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Documentation Control</a:t>
            </a:r>
          </a:p>
        </p:txBody>
      </p:sp>
    </p:spTree>
    <p:extLst>
      <p:ext uri="{BB962C8B-B14F-4D97-AF65-F5344CB8AC3E}">
        <p14:creationId xmlns:p14="http://schemas.microsoft.com/office/powerpoint/2010/main" val="143032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4141" y="0"/>
            <a:ext cx="687859" cy="6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8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963523"/>
              </p:ext>
            </p:extLst>
          </p:nvPr>
        </p:nvGraphicFramePr>
        <p:xfrm>
          <a:off x="122882" y="993922"/>
          <a:ext cx="11918199" cy="32320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2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2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022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Equipment required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022">
                <a:tc>
                  <a:txBody>
                    <a:bodyPr/>
                    <a:lstStyle/>
                    <a:p>
                      <a:pPr algn="ctr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sk-SK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022"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k-SK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022"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k-S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022"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k-S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022"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k-S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334957"/>
                  </a:ext>
                </a:extLst>
              </a:tr>
              <a:tr h="318022"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k-S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865307"/>
                  </a:ext>
                </a:extLst>
              </a:tr>
              <a:tr h="318022"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k-S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910147"/>
                  </a:ext>
                </a:extLst>
              </a:tr>
              <a:tr h="279184"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k-S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862773"/>
                  </a:ext>
                </a:extLst>
              </a:tr>
              <a:tr h="204366"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k-S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693865"/>
                  </a:ext>
                </a:extLst>
              </a:tr>
              <a:tr h="204366"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k-S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93051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141" y="0"/>
            <a:ext cx="687859" cy="6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4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A193E5D-812A-4F59-8EBC-0783253D2EE7}"/>
              </a:ext>
            </a:extLst>
          </p:cNvPr>
          <p:cNvSpPr txBox="1"/>
          <p:nvPr/>
        </p:nvSpPr>
        <p:spPr>
          <a:xfrm>
            <a:off x="437346" y="541031"/>
            <a:ext cx="235203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Frame </a:t>
            </a:r>
            <a:r>
              <a:rPr lang="fr-FR" dirty="0" err="1"/>
              <a:t>Grabber</a:t>
            </a:r>
            <a:r>
              <a:rPr lang="fr-FR" dirty="0"/>
              <a:t> </a:t>
            </a:r>
            <a:r>
              <a:rPr lang="fr-FR" dirty="0" err="1"/>
              <a:t>card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26B90EF-2ED4-4906-ADFF-35BA44EFC8C7}"/>
              </a:ext>
            </a:extLst>
          </p:cNvPr>
          <p:cNvSpPr txBox="1"/>
          <p:nvPr/>
        </p:nvSpPr>
        <p:spPr>
          <a:xfrm>
            <a:off x="9648711" y="1775173"/>
            <a:ext cx="1864930" cy="30777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PCI </a:t>
            </a:r>
            <a:r>
              <a:rPr lang="fr-FR" sz="1400" dirty="0" err="1"/>
              <a:t>connection</a:t>
            </a:r>
            <a:endParaRPr lang="en-US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38FE2B-9543-4006-A4A6-E255D6A16934}"/>
              </a:ext>
            </a:extLst>
          </p:cNvPr>
          <p:cNvSpPr txBox="1"/>
          <p:nvPr/>
        </p:nvSpPr>
        <p:spPr>
          <a:xfrm>
            <a:off x="9804409" y="3910454"/>
            <a:ext cx="1864930" cy="738664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Power </a:t>
            </a:r>
            <a:r>
              <a:rPr lang="fr-FR" sz="1400" dirty="0" err="1"/>
              <a:t>supply</a:t>
            </a:r>
            <a:r>
              <a:rPr lang="fr-FR" sz="1400" dirty="0"/>
              <a:t> </a:t>
            </a:r>
            <a:r>
              <a:rPr lang="fr-FR" sz="1400" dirty="0" err="1"/>
              <a:t>connected</a:t>
            </a:r>
            <a:r>
              <a:rPr lang="fr-FR" sz="1400" dirty="0"/>
              <a:t> to the PC power </a:t>
            </a:r>
            <a:r>
              <a:rPr lang="fr-FR" sz="1400" dirty="0" err="1"/>
              <a:t>supply</a:t>
            </a:r>
            <a:endParaRPr lang="en-US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BC9574E-A756-4391-B5A0-180E47B04D32}"/>
              </a:ext>
            </a:extLst>
          </p:cNvPr>
          <p:cNvSpPr txBox="1"/>
          <p:nvPr/>
        </p:nvSpPr>
        <p:spPr>
          <a:xfrm>
            <a:off x="437345" y="2422050"/>
            <a:ext cx="3363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Insert </a:t>
            </a:r>
            <a:r>
              <a:rPr lang="fr-FR" dirty="0" err="1"/>
              <a:t>Euresys</a:t>
            </a:r>
            <a:r>
              <a:rPr lang="fr-FR" dirty="0"/>
              <a:t> </a:t>
            </a:r>
            <a:r>
              <a:rPr lang="fr-FR" dirty="0" err="1"/>
              <a:t>board</a:t>
            </a:r>
            <a:r>
              <a:rPr lang="fr-FR" dirty="0"/>
              <a:t> in the PC.</a:t>
            </a:r>
          </a:p>
          <a:p>
            <a:r>
              <a:rPr lang="fr-FR" dirty="0" err="1"/>
              <a:t>Connect</a:t>
            </a:r>
            <a:r>
              <a:rPr lang="fr-FR" dirty="0"/>
              <a:t> the power </a:t>
            </a:r>
            <a:r>
              <a:rPr lang="fr-FR" dirty="0" err="1"/>
              <a:t>supply</a:t>
            </a:r>
            <a:r>
              <a:rPr lang="fr-FR" dirty="0"/>
              <a:t> of the </a:t>
            </a:r>
            <a:r>
              <a:rPr lang="fr-FR" dirty="0" err="1"/>
              <a:t>board</a:t>
            </a:r>
            <a:r>
              <a:rPr lang="fr-FR" dirty="0"/>
              <a:t>.</a:t>
            </a:r>
          </a:p>
        </p:txBody>
      </p:sp>
      <p:pic>
        <p:nvPicPr>
          <p:cNvPr id="8" name="Image 7" descr="Une image contenant équipement électronique, intérieur, ordinateur, assis&#10;&#10;Description générée automatiquement">
            <a:extLst>
              <a:ext uri="{FF2B5EF4-FFF2-40B4-BE49-F238E27FC236}">
                <a16:creationId xmlns:a16="http://schemas.microsoft.com/office/drawing/2014/main" id="{63433405-467B-4F95-A86D-1B4BB1D833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59" b="2269"/>
          <a:stretch/>
        </p:blipFill>
        <p:spPr>
          <a:xfrm>
            <a:off x="4295404" y="748340"/>
            <a:ext cx="3601192" cy="2211217"/>
          </a:xfrm>
          <a:prstGeom prst="rect">
            <a:avLst/>
          </a:prstGeom>
        </p:spPr>
      </p:pic>
      <p:pic>
        <p:nvPicPr>
          <p:cNvPr id="10" name="Image 9" descr="Une image contenant intérieur, assis, train, ordinateur&#10;&#10;Description générée automatiquement">
            <a:extLst>
              <a:ext uri="{FF2B5EF4-FFF2-40B4-BE49-F238E27FC236}">
                <a16:creationId xmlns:a16="http://schemas.microsoft.com/office/drawing/2014/main" id="{0BCE69B6-CE56-47C9-A3F4-E9EDC5B47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3" b="25675"/>
          <a:stretch/>
        </p:blipFill>
        <p:spPr>
          <a:xfrm>
            <a:off x="4284000" y="3022214"/>
            <a:ext cx="4003964" cy="2232000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FBA8552-9C4C-4B95-8FCE-9B31A29B8C0E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285982" y="1485919"/>
            <a:ext cx="3362729" cy="44314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D1367D5-0412-4BD8-A503-3837AC3B3B13}"/>
              </a:ext>
            </a:extLst>
          </p:cNvPr>
          <p:cNvCxnSpPr>
            <a:cxnSpLocks/>
          </p:cNvCxnSpPr>
          <p:nvPr/>
        </p:nvCxnSpPr>
        <p:spPr>
          <a:xfrm flipH="1">
            <a:off x="7513505" y="4450814"/>
            <a:ext cx="2135206" cy="19830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729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A193E5D-812A-4F59-8EBC-0783253D2EE7}"/>
              </a:ext>
            </a:extLst>
          </p:cNvPr>
          <p:cNvSpPr txBox="1"/>
          <p:nvPr/>
        </p:nvSpPr>
        <p:spPr>
          <a:xfrm>
            <a:off x="437346" y="541031"/>
            <a:ext cx="1931281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/>
              <a:t>Taprisiot</a:t>
            </a:r>
            <a:r>
              <a:rPr lang="fr-FR" dirty="0"/>
              <a:t>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wheel</a:t>
            </a:r>
            <a:r>
              <a:rPr lang="fr-FR" dirty="0"/>
              <a:t>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EEA38D0-6F62-4614-838B-4CC1351F440A}"/>
              </a:ext>
            </a:extLst>
          </p:cNvPr>
          <p:cNvSpPr txBox="1"/>
          <p:nvPr/>
        </p:nvSpPr>
        <p:spPr>
          <a:xfrm>
            <a:off x="9913955" y="1391637"/>
            <a:ext cx="1836623" cy="52322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 err="1"/>
              <a:t>Connect</a:t>
            </a:r>
            <a:r>
              <a:rPr lang="fr-FR" sz="1400" dirty="0"/>
              <a:t> the </a:t>
            </a:r>
            <a:r>
              <a:rPr lang="fr-FR" sz="1400" dirty="0" err="1"/>
              <a:t>cable</a:t>
            </a:r>
            <a:r>
              <a:rPr lang="fr-FR" sz="1400" dirty="0"/>
              <a:t> on the camera </a:t>
            </a:r>
            <a:r>
              <a:rPr lang="fr-FR" sz="1400" dirty="0" err="1"/>
              <a:t>side</a:t>
            </a:r>
            <a:endParaRPr lang="fr-FR" sz="14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55644CA-7A75-41C3-98D3-466A9C283D37}"/>
              </a:ext>
            </a:extLst>
          </p:cNvPr>
          <p:cNvSpPr txBox="1"/>
          <p:nvPr/>
        </p:nvSpPr>
        <p:spPr>
          <a:xfrm>
            <a:off x="9913955" y="4241732"/>
            <a:ext cx="1836622" cy="52322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 err="1"/>
              <a:t>Connect</a:t>
            </a:r>
            <a:r>
              <a:rPr lang="fr-FR" sz="1400" dirty="0"/>
              <a:t> the </a:t>
            </a:r>
            <a:r>
              <a:rPr lang="fr-FR" sz="1400" dirty="0" err="1"/>
              <a:t>cable</a:t>
            </a:r>
            <a:r>
              <a:rPr lang="fr-FR" sz="1400" dirty="0"/>
              <a:t> on the </a:t>
            </a:r>
            <a:r>
              <a:rPr lang="fr-FR" sz="1400" dirty="0" err="1"/>
              <a:t>wheel</a:t>
            </a:r>
            <a:r>
              <a:rPr lang="fr-FR" sz="1400" dirty="0"/>
              <a:t> control </a:t>
            </a:r>
            <a:r>
              <a:rPr lang="fr-FR" sz="1400" dirty="0" err="1"/>
              <a:t>side</a:t>
            </a:r>
            <a:endParaRPr lang="fr-FR" sz="1400" dirty="0"/>
          </a:p>
        </p:txBody>
      </p:sp>
      <p:pic>
        <p:nvPicPr>
          <p:cNvPr id="4" name="Image 3" descr="Une image contenant intérieur, noir, assis, table&#10;&#10;Description générée automatiquement">
            <a:extLst>
              <a:ext uri="{FF2B5EF4-FFF2-40B4-BE49-F238E27FC236}">
                <a16:creationId xmlns:a16="http://schemas.microsoft.com/office/drawing/2014/main" id="{C6DAEF2D-1204-47A4-A2DC-61BE5CDA4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" b="11329"/>
          <a:stretch/>
        </p:blipFill>
        <p:spPr>
          <a:xfrm>
            <a:off x="2368627" y="2361736"/>
            <a:ext cx="5196715" cy="3456000"/>
          </a:xfrm>
          <a:prstGeom prst="rect">
            <a:avLst/>
          </a:prstGeom>
        </p:spPr>
      </p:pic>
      <p:pic>
        <p:nvPicPr>
          <p:cNvPr id="6" name="Image 5" descr="Une image contenant intérieur, noir, assis, petit&#10;&#10;Description générée automatiquement">
            <a:extLst>
              <a:ext uri="{FF2B5EF4-FFF2-40B4-BE49-F238E27FC236}">
                <a16:creationId xmlns:a16="http://schemas.microsoft.com/office/drawing/2014/main" id="{9B786F79-7EC8-4342-8924-47BA582037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90" t="16207" r="5935" b="4213"/>
          <a:stretch/>
        </p:blipFill>
        <p:spPr>
          <a:xfrm rot="5400000">
            <a:off x="7393517" y="983096"/>
            <a:ext cx="2449013" cy="1814083"/>
          </a:xfrm>
          <a:prstGeom prst="rect">
            <a:avLst/>
          </a:prstGeom>
        </p:spPr>
      </p:pic>
      <p:pic>
        <p:nvPicPr>
          <p:cNvPr id="8" name="Image 7" descr="Une image contenant intérieur, assis, guichet, ordinateur&#10;&#10;Description générée automatiquement">
            <a:extLst>
              <a:ext uri="{FF2B5EF4-FFF2-40B4-BE49-F238E27FC236}">
                <a16:creationId xmlns:a16="http://schemas.microsoft.com/office/drawing/2014/main" id="{C30276E2-8A46-4CD2-9409-F4D90600BB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77" t="19821" r="-220" b="6285"/>
          <a:stretch/>
        </p:blipFill>
        <p:spPr>
          <a:xfrm rot="5400000">
            <a:off x="7212243" y="3818585"/>
            <a:ext cx="2835073" cy="1790572"/>
          </a:xfrm>
          <a:prstGeom prst="rect">
            <a:avLst/>
          </a:prstGeom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30E72A08-9FD6-4A45-8590-CC41D78112C8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8846545" y="4503342"/>
            <a:ext cx="1067410" cy="14577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C9B06FF-2CC4-46EE-9AF9-F8B284621DE6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8967730" y="1653247"/>
            <a:ext cx="946225" cy="42894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DFCD44D2-1B3E-4F88-AD77-3F1EDD44BCE3}"/>
              </a:ext>
            </a:extLst>
          </p:cNvPr>
          <p:cNvSpPr txBox="1"/>
          <p:nvPr/>
        </p:nvSpPr>
        <p:spPr>
          <a:xfrm>
            <a:off x="2883090" y="578599"/>
            <a:ext cx="3363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Connect</a:t>
            </a:r>
            <a:r>
              <a:rPr lang="fr-FR" dirty="0"/>
              <a:t> the </a:t>
            </a:r>
            <a:r>
              <a:rPr lang="fr-FR" dirty="0" err="1"/>
              <a:t>cable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drive the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wheels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313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A193E5D-812A-4F59-8EBC-0783253D2EE7}"/>
              </a:ext>
            </a:extLst>
          </p:cNvPr>
          <p:cNvSpPr txBox="1"/>
          <p:nvPr/>
        </p:nvSpPr>
        <p:spPr>
          <a:xfrm>
            <a:off x="437347" y="541031"/>
            <a:ext cx="147543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/>
              <a:t>Connect</a:t>
            </a:r>
            <a:r>
              <a:rPr lang="fr-FR" dirty="0"/>
              <a:t> </a:t>
            </a:r>
            <a:r>
              <a:rPr lang="fr-FR" dirty="0" err="1"/>
              <a:t>Conoscope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871425-FF1D-4D0E-8868-0B19C60FE5E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7" b="-12537"/>
          <a:stretch/>
        </p:blipFill>
        <p:spPr bwMode="auto">
          <a:xfrm rot="5400000">
            <a:off x="1440000" y="1766887"/>
            <a:ext cx="4432300" cy="3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CB684F6-05EA-4A37-9E4E-2005AD6B5807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252" b="20213"/>
          <a:stretch/>
        </p:blipFill>
        <p:spPr bwMode="auto">
          <a:xfrm rot="5400000">
            <a:off x="5716183" y="1809000"/>
            <a:ext cx="445262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BCD3831-0475-4D5F-B84C-B6B967C6F6D7}"/>
              </a:ext>
            </a:extLst>
          </p:cNvPr>
          <p:cNvSpPr txBox="1"/>
          <p:nvPr/>
        </p:nvSpPr>
        <p:spPr>
          <a:xfrm>
            <a:off x="5446732" y="1937519"/>
            <a:ext cx="785937" cy="30777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Cable A</a:t>
            </a:r>
            <a:endParaRPr lang="en-US" sz="1400" dirty="0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10BE77A-44A6-4FAC-B1CE-2D4B98C17C4B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176498" y="2091408"/>
            <a:ext cx="1270234" cy="3998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1EE0787-CF59-4165-B128-AD6B89D454E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232669" y="2091408"/>
            <a:ext cx="994991" cy="237131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F4EAA674-610F-41A5-A3E9-8623F0C3B820}"/>
              </a:ext>
            </a:extLst>
          </p:cNvPr>
          <p:cNvSpPr txBox="1"/>
          <p:nvPr/>
        </p:nvSpPr>
        <p:spPr>
          <a:xfrm>
            <a:off x="5408087" y="2715350"/>
            <a:ext cx="785937" cy="30777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Cable B</a:t>
            </a:r>
            <a:endParaRPr lang="en-US" sz="1400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C3E4903-B0DC-4C98-9A4F-2A38214B43BA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012163" y="2649895"/>
            <a:ext cx="1395924" cy="21934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4BD6E23-EB19-4417-B174-22D319650FB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194024" y="2869239"/>
            <a:ext cx="905167" cy="159347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>
            <a:extLst>
              <a:ext uri="{FF2B5EF4-FFF2-40B4-BE49-F238E27FC236}">
                <a16:creationId xmlns:a16="http://schemas.microsoft.com/office/drawing/2014/main" id="{B402CA49-8B1F-4578-B68A-69031D45F168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6531" r="350" b="13052"/>
          <a:stretch/>
        </p:blipFill>
        <p:spPr bwMode="auto">
          <a:xfrm rot="5400000">
            <a:off x="8365854" y="2075690"/>
            <a:ext cx="4464000" cy="26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6B424C35-8B92-4A81-9E7F-5E868F1E01C4}"/>
              </a:ext>
            </a:extLst>
          </p:cNvPr>
          <p:cNvSpPr txBox="1"/>
          <p:nvPr/>
        </p:nvSpPr>
        <p:spPr>
          <a:xfrm>
            <a:off x="9862457" y="4355484"/>
            <a:ext cx="1456789" cy="52322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 err="1"/>
              <a:t>Fixed</a:t>
            </a:r>
            <a:r>
              <a:rPr lang="fr-FR" sz="1400" dirty="0"/>
              <a:t> light </a:t>
            </a:r>
            <a:r>
              <a:rPr lang="fr-FR" sz="1400" dirty="0" err="1"/>
              <a:t>when</a:t>
            </a:r>
            <a:r>
              <a:rPr lang="fr-FR" sz="1400" dirty="0"/>
              <a:t> </a:t>
            </a:r>
          </a:p>
          <a:p>
            <a:r>
              <a:rPr lang="fr-FR" sz="1400"/>
              <a:t>camera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started</a:t>
            </a:r>
            <a:endParaRPr lang="en-US" sz="1400" dirty="0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D4EA54FB-712E-4CFA-82B2-5E490747F5C2}"/>
              </a:ext>
            </a:extLst>
          </p:cNvPr>
          <p:cNvCxnSpPr>
            <a:cxnSpLocks/>
            <a:stCxn id="31" idx="0"/>
            <a:endCxn id="38" idx="4"/>
          </p:cNvCxnSpPr>
          <p:nvPr/>
        </p:nvCxnSpPr>
        <p:spPr>
          <a:xfrm flipH="1" flipV="1">
            <a:off x="10288973" y="2687353"/>
            <a:ext cx="301879" cy="16681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>
            <a:extLst>
              <a:ext uri="{FF2B5EF4-FFF2-40B4-BE49-F238E27FC236}">
                <a16:creationId xmlns:a16="http://schemas.microsoft.com/office/drawing/2014/main" id="{4CDD1957-B40E-4E64-B8A2-7D53ADE12A27}"/>
              </a:ext>
            </a:extLst>
          </p:cNvPr>
          <p:cNvSpPr/>
          <p:nvPr/>
        </p:nvSpPr>
        <p:spPr>
          <a:xfrm>
            <a:off x="9831773" y="1772953"/>
            <a:ext cx="914400" cy="9144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FFB0803-4564-41D8-8D4C-7ACEC5C03568}"/>
              </a:ext>
            </a:extLst>
          </p:cNvPr>
          <p:cNvSpPr txBox="1"/>
          <p:nvPr/>
        </p:nvSpPr>
        <p:spPr>
          <a:xfrm>
            <a:off x="330423" y="1516442"/>
            <a:ext cx="1749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conoscope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powered</a:t>
            </a:r>
            <a:r>
              <a:rPr lang="fr-FR" dirty="0"/>
              <a:t> by the </a:t>
            </a:r>
            <a:r>
              <a:rPr lang="fr-FR" dirty="0" err="1"/>
              <a:t>Coaxlink</a:t>
            </a:r>
            <a:r>
              <a:rPr lang="fr-FR" dirty="0"/>
              <a:t> </a:t>
            </a:r>
            <a:r>
              <a:rPr lang="fr-FR" dirty="0" err="1"/>
              <a:t>cables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0930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A193E5D-812A-4F59-8EBC-0783253D2EE7}"/>
              </a:ext>
            </a:extLst>
          </p:cNvPr>
          <p:cNvSpPr txBox="1"/>
          <p:nvPr/>
        </p:nvSpPr>
        <p:spPr>
          <a:xfrm>
            <a:off x="437346" y="541031"/>
            <a:ext cx="1660849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/>
              <a:t>Removing</a:t>
            </a:r>
            <a:r>
              <a:rPr lang="fr-FR" dirty="0"/>
              <a:t> the cap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32B47B0-AB58-4266-9D9B-611B166049E3}"/>
              </a:ext>
            </a:extLst>
          </p:cNvPr>
          <p:cNvSpPr txBox="1"/>
          <p:nvPr/>
        </p:nvSpPr>
        <p:spPr>
          <a:xfrm>
            <a:off x="4970883" y="854500"/>
            <a:ext cx="3765493" cy="30777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 err="1"/>
              <a:t>Turn</a:t>
            </a:r>
            <a:r>
              <a:rPr lang="fr-FR" sz="1400" dirty="0"/>
              <a:t> the cap </a:t>
            </a:r>
            <a:r>
              <a:rPr lang="fr-FR" sz="1400" dirty="0" err="1"/>
              <a:t>until</a:t>
            </a:r>
            <a:r>
              <a:rPr lang="fr-FR" sz="1400" dirty="0"/>
              <a:t> </a:t>
            </a:r>
            <a:r>
              <a:rPr lang="fr-FR" sz="1400" dirty="0" err="1"/>
              <a:t>it</a:t>
            </a:r>
            <a:r>
              <a:rPr lang="fr-FR" sz="1400" dirty="0"/>
              <a:t> can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released</a:t>
            </a:r>
            <a:endParaRPr lang="en-US" sz="1400" dirty="0"/>
          </a:p>
        </p:txBody>
      </p:sp>
      <p:pic>
        <p:nvPicPr>
          <p:cNvPr id="4" name="Image 3" descr="Une image contenant intérieur, personne, assis, cuisine&#10;&#10;Description générée automatiquement">
            <a:extLst>
              <a:ext uri="{FF2B5EF4-FFF2-40B4-BE49-F238E27FC236}">
                <a16:creationId xmlns:a16="http://schemas.microsoft.com/office/drawing/2014/main" id="{D9CEC1AB-EEE8-494A-AE02-97DC479C8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59433" y="2022974"/>
            <a:ext cx="4197427" cy="3148070"/>
          </a:xfrm>
          <a:prstGeom prst="rect">
            <a:avLst/>
          </a:prstGeom>
        </p:spPr>
      </p:pic>
      <p:pic>
        <p:nvPicPr>
          <p:cNvPr id="6" name="Image 5" descr="Une image contenant intérieur, objet, personne, noir&#10;&#10;Description générée automatiquement">
            <a:extLst>
              <a:ext uri="{FF2B5EF4-FFF2-40B4-BE49-F238E27FC236}">
                <a16:creationId xmlns:a16="http://schemas.microsoft.com/office/drawing/2014/main" id="{496FB952-BAD7-43D2-88DB-C5B2ED2E08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1" r="4693" b="511"/>
          <a:stretch/>
        </p:blipFill>
        <p:spPr>
          <a:xfrm rot="5400000">
            <a:off x="5993163" y="1858074"/>
            <a:ext cx="4197428" cy="3477869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62E388BD-EA5A-4080-A1E5-4108448D008A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4970883" y="1162277"/>
            <a:ext cx="1882747" cy="268261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460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A193E5D-812A-4F59-8EBC-0783253D2EE7}"/>
              </a:ext>
            </a:extLst>
          </p:cNvPr>
          <p:cNvSpPr txBox="1"/>
          <p:nvPr/>
        </p:nvSpPr>
        <p:spPr>
          <a:xfrm>
            <a:off x="437346" y="541031"/>
            <a:ext cx="173676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err="1"/>
              <a:t>Changing</a:t>
            </a:r>
            <a:r>
              <a:rPr lang="fr-FR" dirty="0"/>
              <a:t> the iris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F037291-E7FD-4238-824F-C8E7B0343450}"/>
              </a:ext>
            </a:extLst>
          </p:cNvPr>
          <p:cNvSpPr txBox="1"/>
          <p:nvPr/>
        </p:nvSpPr>
        <p:spPr>
          <a:xfrm>
            <a:off x="1233987" y="1133656"/>
            <a:ext cx="2121851" cy="52322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 err="1"/>
              <a:t>Unlock</a:t>
            </a:r>
            <a:r>
              <a:rPr lang="fr-FR" sz="1400" dirty="0"/>
              <a:t> the </a:t>
            </a:r>
            <a:r>
              <a:rPr lang="fr-FR" sz="1400" dirty="0" err="1"/>
              <a:t>screws</a:t>
            </a:r>
            <a:endParaRPr lang="fr-FR" sz="1400" dirty="0"/>
          </a:p>
          <a:p>
            <a:r>
              <a:rPr lang="fr-FR" sz="1400" dirty="0"/>
              <a:t>but do not </a:t>
            </a:r>
            <a:r>
              <a:rPr lang="fr-FR" sz="1400" dirty="0" err="1"/>
              <a:t>remove</a:t>
            </a:r>
            <a:r>
              <a:rPr lang="fr-FR" sz="1400" dirty="0"/>
              <a:t> </a:t>
            </a:r>
            <a:r>
              <a:rPr lang="fr-FR" sz="1400" dirty="0" err="1"/>
              <a:t>them</a:t>
            </a:r>
            <a:endParaRPr lang="en-US" sz="1400" dirty="0"/>
          </a:p>
        </p:txBody>
      </p:sp>
      <p:pic>
        <p:nvPicPr>
          <p:cNvPr id="4" name="Image 3" descr="Une image contenant personne, tenant, main, noir&#10;&#10;Description générée automatiquement">
            <a:extLst>
              <a:ext uri="{FF2B5EF4-FFF2-40B4-BE49-F238E27FC236}">
                <a16:creationId xmlns:a16="http://schemas.microsoft.com/office/drawing/2014/main" id="{A15CB35B-B018-416B-B968-5CBAED281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720577" y="2838782"/>
            <a:ext cx="3334520" cy="2500890"/>
          </a:xfrm>
          <a:prstGeom prst="rect">
            <a:avLst/>
          </a:prstGeom>
        </p:spPr>
      </p:pic>
      <p:pic>
        <p:nvPicPr>
          <p:cNvPr id="6" name="Image 5" descr="Une image contenant intérieur, noir, assis, blanc&#10;&#10;Description générée automatiquement">
            <a:extLst>
              <a:ext uri="{FF2B5EF4-FFF2-40B4-BE49-F238E27FC236}">
                <a16:creationId xmlns:a16="http://schemas.microsoft.com/office/drawing/2014/main" id="{287F8C30-29A0-4992-8824-0F5EB652F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78769" y="2868869"/>
            <a:ext cx="3334522" cy="2447806"/>
          </a:xfrm>
          <a:prstGeom prst="rect">
            <a:avLst/>
          </a:prstGeom>
        </p:spPr>
      </p:pic>
      <p:pic>
        <p:nvPicPr>
          <p:cNvPr id="8" name="Image 7" descr="Une image contenant noir, assis, photo, blanc&#10;&#10;Description générée automatiquement">
            <a:extLst>
              <a:ext uri="{FF2B5EF4-FFF2-40B4-BE49-F238E27FC236}">
                <a16:creationId xmlns:a16="http://schemas.microsoft.com/office/drawing/2014/main" id="{BA64FA6F-7538-406B-8E7E-C4F64B93C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77311" y="2831980"/>
            <a:ext cx="3342293" cy="2506720"/>
          </a:xfrm>
          <a:prstGeom prst="rect">
            <a:avLst/>
          </a:prstGeom>
        </p:spPr>
      </p:pic>
      <p:pic>
        <p:nvPicPr>
          <p:cNvPr id="10" name="Image 9" descr="Une image contenant intérieur, assis, noir, table&#10;&#10;Description générée automatiquement">
            <a:extLst>
              <a:ext uri="{FF2B5EF4-FFF2-40B4-BE49-F238E27FC236}">
                <a16:creationId xmlns:a16="http://schemas.microsoft.com/office/drawing/2014/main" id="{166FDD17-8CBB-4D6A-ABD4-CAB1491A8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973874" y="2838783"/>
            <a:ext cx="3334519" cy="2500889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F0FFCB8E-2DE1-4297-8ADA-11DDCD8E8EA3}"/>
              </a:ext>
            </a:extLst>
          </p:cNvPr>
          <p:cNvSpPr txBox="1"/>
          <p:nvPr/>
        </p:nvSpPr>
        <p:spPr>
          <a:xfrm>
            <a:off x="4176435" y="1130686"/>
            <a:ext cx="1544044" cy="52322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 err="1"/>
              <a:t>Turn</a:t>
            </a:r>
            <a:r>
              <a:rPr lang="fr-FR" sz="1400" dirty="0"/>
              <a:t> the iris anti </a:t>
            </a:r>
            <a:r>
              <a:rPr lang="fr-FR" sz="1400" dirty="0" err="1"/>
              <a:t>clock</a:t>
            </a:r>
            <a:r>
              <a:rPr lang="fr-FR" sz="1400" dirty="0"/>
              <a:t> </a:t>
            </a:r>
            <a:r>
              <a:rPr lang="fr-FR" sz="1400" dirty="0" err="1"/>
              <a:t>wise</a:t>
            </a:r>
            <a:r>
              <a:rPr lang="fr-FR" sz="1400" dirty="0"/>
              <a:t> </a:t>
            </a:r>
            <a:endParaRPr lang="en-US" sz="1400" dirty="0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ACB5BDFA-D7D8-4824-83F9-00B6419E4A33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4532991" y="1653906"/>
            <a:ext cx="415466" cy="257639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7F8D919B-3468-4B15-B9F4-90B1479FD733}"/>
              </a:ext>
            </a:extLst>
          </p:cNvPr>
          <p:cNvSpPr txBox="1"/>
          <p:nvPr/>
        </p:nvSpPr>
        <p:spPr>
          <a:xfrm>
            <a:off x="6897583" y="1133656"/>
            <a:ext cx="1544044" cy="52322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 err="1"/>
              <a:t>Remove</a:t>
            </a:r>
            <a:r>
              <a:rPr lang="fr-FR" sz="1400" dirty="0"/>
              <a:t> the iris </a:t>
            </a:r>
            <a:r>
              <a:rPr lang="fr-FR" sz="1400" dirty="0" err="1"/>
              <a:t>with</a:t>
            </a:r>
            <a:r>
              <a:rPr lang="fr-FR" sz="1400" dirty="0"/>
              <a:t> caution</a:t>
            </a:r>
            <a:endParaRPr lang="en-US" sz="1400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508AC36A-9053-42D1-BAA1-6E5E0B14609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7669605" y="1656876"/>
            <a:ext cx="76208" cy="241857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9E4D4D0D-8E1C-4532-B354-54AD43B0C517}"/>
              </a:ext>
            </a:extLst>
          </p:cNvPr>
          <p:cNvSpPr txBox="1"/>
          <p:nvPr/>
        </p:nvSpPr>
        <p:spPr>
          <a:xfrm>
            <a:off x="9618731" y="1087489"/>
            <a:ext cx="1736768" cy="30777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 err="1"/>
              <a:t>Keep</a:t>
            </a:r>
            <a:r>
              <a:rPr lang="fr-FR" sz="1400" dirty="0"/>
              <a:t> the </a:t>
            </a:r>
            <a:r>
              <a:rPr lang="fr-FR" sz="1400" dirty="0" err="1"/>
              <a:t>lens</a:t>
            </a:r>
            <a:r>
              <a:rPr lang="fr-FR" sz="1400" dirty="0"/>
              <a:t> clean</a:t>
            </a:r>
            <a:endParaRPr lang="en-US" sz="1400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3A81100-2013-475B-A601-6EF154484509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294913" y="1656876"/>
            <a:ext cx="0" cy="233123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230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2926</TotalTime>
  <Words>122</Words>
  <Application>Microsoft Office PowerPoint</Application>
  <PresentationFormat>Grand écran</PresentationFormat>
  <Paragraphs>30</Paragraphs>
  <Slides>7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>lclementine@eldim.fr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User;lclementine@eldim.fr</dc:creator>
  <cp:lastModifiedBy>Laurent CLEMENTINE</cp:lastModifiedBy>
  <cp:revision>141</cp:revision>
  <cp:lastPrinted>2017-05-10T15:19:48Z</cp:lastPrinted>
  <dcterms:created xsi:type="dcterms:W3CDTF">2017-03-29T08:13:28Z</dcterms:created>
  <dcterms:modified xsi:type="dcterms:W3CDTF">2020-05-28T12:42:28Z</dcterms:modified>
</cp:coreProperties>
</file>